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tiff" ContentType="image/tif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9" r:id="rId3"/>
    <p:sldId id="258" r:id="rId4"/>
    <p:sldId id="260" r:id="rId5"/>
    <p:sldId id="261" r:id="rId6"/>
    <p:sldId id="264" r:id="rId7"/>
    <p:sldId id="263" r:id="rId8"/>
    <p:sldId id="262" r:id="rId9"/>
    <p:sldId id="265" r:id="rId10"/>
  </p:sldIdLst>
  <p:sldSz cx="9144000" cy="6858000" type="screen4x3"/>
  <p:notesSz cx="6858000" cy="9144000"/>
  <p:defaultTextStyle>
    <a:defPPr>
      <a:defRPr lang="it-IT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91" d="100"/>
          <a:sy n="91" d="100"/>
        </p:scale>
        <p:origin x="-1416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455D1-0FBD-C747-B075-4642EA3C0CBA}" type="datetimeFigureOut">
              <a:rPr lang="it-IT" smtClean="0"/>
              <a:t>26/02/15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C9D61-E17D-AE4A-9FB2-F718AFF0581D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106483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455D1-0FBD-C747-B075-4642EA3C0CBA}" type="datetimeFigureOut">
              <a:rPr lang="it-IT" smtClean="0"/>
              <a:t>26/02/15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C9D61-E17D-AE4A-9FB2-F718AFF0581D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218263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455D1-0FBD-C747-B075-4642EA3C0CBA}" type="datetimeFigureOut">
              <a:rPr lang="it-IT" smtClean="0"/>
              <a:t>26/02/15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C9D61-E17D-AE4A-9FB2-F718AFF0581D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730767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455D1-0FBD-C747-B075-4642EA3C0CBA}" type="datetimeFigureOut">
              <a:rPr lang="it-IT" smtClean="0"/>
              <a:t>26/02/15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C9D61-E17D-AE4A-9FB2-F718AFF0581D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41398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455D1-0FBD-C747-B075-4642EA3C0CBA}" type="datetimeFigureOut">
              <a:rPr lang="it-IT" smtClean="0"/>
              <a:t>26/02/15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C9D61-E17D-AE4A-9FB2-F718AFF0581D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072283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455D1-0FBD-C747-B075-4642EA3C0CBA}" type="datetimeFigureOut">
              <a:rPr lang="it-IT" smtClean="0"/>
              <a:t>26/02/15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C9D61-E17D-AE4A-9FB2-F718AFF0581D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003787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455D1-0FBD-C747-B075-4642EA3C0CBA}" type="datetimeFigureOut">
              <a:rPr lang="it-IT" smtClean="0"/>
              <a:t>26/02/15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C9D61-E17D-AE4A-9FB2-F718AFF0581D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91352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455D1-0FBD-C747-B075-4642EA3C0CBA}" type="datetimeFigureOut">
              <a:rPr lang="it-IT" smtClean="0"/>
              <a:t>26/02/15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C9D61-E17D-AE4A-9FB2-F718AFF0581D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00050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455D1-0FBD-C747-B075-4642EA3C0CBA}" type="datetimeFigureOut">
              <a:rPr lang="it-IT" smtClean="0"/>
              <a:t>26/02/15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C9D61-E17D-AE4A-9FB2-F718AFF0581D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967304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455D1-0FBD-C747-B075-4642EA3C0CBA}" type="datetimeFigureOut">
              <a:rPr lang="it-IT" smtClean="0"/>
              <a:t>26/02/15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C9D61-E17D-AE4A-9FB2-F718AFF0581D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297914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455D1-0FBD-C747-B075-4642EA3C0CBA}" type="datetimeFigureOut">
              <a:rPr lang="it-IT" smtClean="0"/>
              <a:t>26/02/15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C9D61-E17D-AE4A-9FB2-F718AFF0581D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986824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6455D1-0FBD-C747-B075-4642EA3C0CBA}" type="datetimeFigureOut">
              <a:rPr lang="it-IT" smtClean="0"/>
              <a:t>26/02/15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FC9D61-E17D-AE4A-9FB2-F718AFF0581D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41189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Relationship Id="rId3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tiff"/><Relationship Id="rId3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tiff"/><Relationship Id="rId3" Type="http://schemas.openxmlformats.org/officeDocument/2006/relationships/image" Target="../media/image3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tiff"/><Relationship Id="rId3" Type="http://schemas.openxmlformats.org/officeDocument/2006/relationships/image" Target="../media/image3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image" Target="../media/image3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tiff"/><Relationship Id="rId3" Type="http://schemas.openxmlformats.org/officeDocument/2006/relationships/image" Target="../media/image3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Immagine 3" descr="Aicq 1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124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contenuto 3" descr="Aicq 4.tiff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3" r="-535"/>
          <a:stretch/>
        </p:blipFill>
        <p:spPr>
          <a:xfrm>
            <a:off x="2454579" y="1381717"/>
            <a:ext cx="6494051" cy="5052346"/>
          </a:xfrm>
        </p:spPr>
      </p:pic>
      <p:pic>
        <p:nvPicPr>
          <p:cNvPr id="5" name="Immagine 4" descr="Logo Aicq-TL rettangolar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13" y="237264"/>
            <a:ext cx="2196266" cy="1645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5772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 descr="Aicq 3.tif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3" b="6093"/>
          <a:stretch>
            <a:fillRect/>
          </a:stretch>
        </p:blipFill>
        <p:spPr>
          <a:xfrm>
            <a:off x="0" y="103866"/>
            <a:ext cx="9144000" cy="6754133"/>
          </a:xfrm>
        </p:spPr>
      </p:pic>
    </p:spTree>
    <p:extLst>
      <p:ext uri="{BB962C8B-B14F-4D97-AF65-F5344CB8AC3E}">
        <p14:creationId xmlns:p14="http://schemas.microsoft.com/office/powerpoint/2010/main" val="7191410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contenuto 3" descr="Aicq 5.tiff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91" r="24234"/>
          <a:stretch/>
        </p:blipFill>
        <p:spPr>
          <a:xfrm>
            <a:off x="1948417" y="274638"/>
            <a:ext cx="6829265" cy="6336632"/>
          </a:xfrm>
        </p:spPr>
      </p:pic>
      <p:pic>
        <p:nvPicPr>
          <p:cNvPr id="5" name="Immagine 4" descr="Logo Aicq-TL rettangolar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088" y="274638"/>
            <a:ext cx="1682818" cy="1260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8704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contenuto 3" descr="Aicq 6.tiff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76" t="-502" r="-4896" b="1"/>
          <a:stretch/>
        </p:blipFill>
        <p:spPr>
          <a:xfrm>
            <a:off x="5490797" y="106947"/>
            <a:ext cx="3274710" cy="6554355"/>
          </a:xfrm>
        </p:spPr>
      </p:pic>
      <p:pic>
        <p:nvPicPr>
          <p:cNvPr id="3" name="Immagine 2" descr="Logo Aicq-TL rettangolar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637" y="348919"/>
            <a:ext cx="1555835" cy="1165482"/>
          </a:xfrm>
          <a:prstGeom prst="rect">
            <a:avLst/>
          </a:prstGeom>
        </p:spPr>
      </p:pic>
      <p:sp>
        <p:nvSpPr>
          <p:cNvPr id="2" name="Rettangolo 1"/>
          <p:cNvSpPr/>
          <p:nvPr/>
        </p:nvSpPr>
        <p:spPr>
          <a:xfrm>
            <a:off x="586109" y="1632941"/>
            <a:ext cx="4312089" cy="3200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b="1" dirty="0" smtClean="0">
                <a:solidFill>
                  <a:srgbClr val="008000"/>
                </a:solidFill>
              </a:rPr>
              <a:t>SETTORI</a:t>
            </a:r>
            <a:r>
              <a:rPr lang="it-IT" sz="2000" dirty="0" smtClean="0">
                <a:solidFill>
                  <a:srgbClr val="000090"/>
                </a:solidFill>
              </a:rPr>
              <a:t>: sviluppano tematiche della qualità in determinati </a:t>
            </a:r>
            <a:r>
              <a:rPr lang="it-IT" sz="2000" dirty="0">
                <a:solidFill>
                  <a:srgbClr val="000090"/>
                </a:solidFill>
              </a:rPr>
              <a:t>settori industriali o della pubblica </a:t>
            </a:r>
            <a:r>
              <a:rPr lang="it-IT" sz="2000" dirty="0" smtClean="0">
                <a:solidFill>
                  <a:srgbClr val="000090"/>
                </a:solidFill>
              </a:rPr>
              <a:t>amministrazione.</a:t>
            </a:r>
          </a:p>
          <a:p>
            <a:endParaRPr lang="it-IT" sz="2000" dirty="0" smtClean="0">
              <a:solidFill>
                <a:srgbClr val="000090"/>
              </a:solidFill>
            </a:endParaRPr>
          </a:p>
          <a:p>
            <a:r>
              <a:rPr lang="it-IT" sz="2000" b="1" dirty="0" smtClean="0">
                <a:solidFill>
                  <a:srgbClr val="800000"/>
                </a:solidFill>
              </a:rPr>
              <a:t>COMITATI</a:t>
            </a:r>
            <a:r>
              <a:rPr lang="it-IT" sz="2000" dirty="0" smtClean="0">
                <a:solidFill>
                  <a:srgbClr val="000090"/>
                </a:solidFill>
              </a:rPr>
              <a:t>: sono </a:t>
            </a:r>
            <a:r>
              <a:rPr lang="it-IT" sz="2000" dirty="0">
                <a:solidFill>
                  <a:srgbClr val="000090"/>
                </a:solidFill>
              </a:rPr>
              <a:t>rivolti ad approfondire tematiche della qualità trasversali rispetto a tutti i settori. </a:t>
            </a:r>
          </a:p>
          <a:p>
            <a:endParaRPr lang="it-IT" sz="2000" dirty="0">
              <a:solidFill>
                <a:srgbClr val="000090"/>
              </a:solidFill>
            </a:endParaRPr>
          </a:p>
          <a:p>
            <a:r>
              <a:rPr lang="it-IT" sz="2000" dirty="0">
                <a:solidFill>
                  <a:srgbClr val="000090"/>
                </a:solidFill>
              </a:rPr>
              <a:t>I Comitati e Settori </a:t>
            </a:r>
            <a:r>
              <a:rPr lang="it-IT" sz="2000" dirty="0" smtClean="0">
                <a:solidFill>
                  <a:srgbClr val="000090"/>
                </a:solidFill>
              </a:rPr>
              <a:t>sono </a:t>
            </a:r>
            <a:r>
              <a:rPr lang="it-IT" sz="2000" dirty="0">
                <a:solidFill>
                  <a:srgbClr val="000090"/>
                </a:solidFill>
              </a:rPr>
              <a:t>coordinati </a:t>
            </a:r>
            <a:r>
              <a:rPr lang="it-IT" sz="2000" dirty="0" smtClean="0">
                <a:solidFill>
                  <a:srgbClr val="000090"/>
                </a:solidFill>
              </a:rPr>
              <a:t>dal </a:t>
            </a:r>
            <a:r>
              <a:rPr lang="it-IT" sz="2200" b="1" dirty="0" smtClean="0">
                <a:solidFill>
                  <a:srgbClr val="000090"/>
                </a:solidFill>
              </a:rPr>
              <a:t>Comitato </a:t>
            </a:r>
            <a:r>
              <a:rPr lang="it-IT" sz="2200" b="1" dirty="0">
                <a:solidFill>
                  <a:srgbClr val="000090"/>
                </a:solidFill>
              </a:rPr>
              <a:t>Tecnico </a:t>
            </a:r>
            <a:r>
              <a:rPr lang="it-IT" sz="2200" b="1" dirty="0" smtClean="0">
                <a:solidFill>
                  <a:srgbClr val="000090"/>
                </a:solidFill>
              </a:rPr>
              <a:t>Scientifico AICQ</a:t>
            </a:r>
            <a:endParaRPr lang="it-IT" sz="2200" b="1" dirty="0">
              <a:solidFill>
                <a:srgbClr val="00009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56055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contenuto 3" descr="Rivista Qualità.tiff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" b="427"/>
          <a:stretch/>
        </p:blipFill>
        <p:spPr>
          <a:xfrm>
            <a:off x="4200449" y="0"/>
            <a:ext cx="4943551" cy="6878508"/>
          </a:xfrm>
        </p:spPr>
      </p:pic>
      <p:pic>
        <p:nvPicPr>
          <p:cNvPr id="5" name="Immagine 4" descr="Logo Aicq-TL rettangolar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72" y="474529"/>
            <a:ext cx="2703309" cy="2025059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390740" y="3612756"/>
            <a:ext cx="380971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La rivista della AICQ </a:t>
            </a:r>
          </a:p>
          <a:p>
            <a:r>
              <a:rPr lang="it-IT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è disponibile in formato cartaceo e informatico</a:t>
            </a:r>
          </a:p>
          <a:p>
            <a:endParaRPr lang="it-IT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3225080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contenuto 3" descr="Lean Six Sigma.pdf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6" r="50"/>
          <a:stretch/>
        </p:blipFill>
        <p:spPr>
          <a:xfrm>
            <a:off x="4102764" y="0"/>
            <a:ext cx="4865760" cy="6772930"/>
          </a:xfrm>
        </p:spPr>
      </p:pic>
      <p:sp>
        <p:nvSpPr>
          <p:cNvPr id="5" name="CasellaDiTesto 4"/>
          <p:cNvSpPr txBox="1"/>
          <p:nvPr/>
        </p:nvSpPr>
        <p:spPr>
          <a:xfrm>
            <a:off x="488423" y="3612756"/>
            <a:ext cx="329337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27 -28 MARZO 2015</a:t>
            </a:r>
          </a:p>
          <a:p>
            <a:endParaRPr lang="it-IT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r>
              <a:rPr lang="it-IT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Confindustria</a:t>
            </a:r>
          </a:p>
          <a:p>
            <a:r>
              <a:rPr lang="it-IT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Via </a:t>
            </a:r>
            <a:r>
              <a:rPr lang="it-IT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Valfonda</a:t>
            </a:r>
            <a:endParaRPr lang="it-IT" sz="2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r>
              <a:rPr lang="it-IT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Firenze </a:t>
            </a:r>
          </a:p>
          <a:p>
            <a:endParaRPr lang="it-IT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6" name="Immagine 5" descr="Logo Aicq-TL rettangolar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72" y="474529"/>
            <a:ext cx="2703309" cy="2025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1404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contenuto 3" descr="Aicq 1.tiff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6" t="416" r="-824"/>
          <a:stretch/>
        </p:blipFill>
        <p:spPr>
          <a:xfrm>
            <a:off x="3795755" y="28939"/>
            <a:ext cx="4884243" cy="6829061"/>
          </a:xfrm>
        </p:spPr>
      </p:pic>
      <p:sp>
        <p:nvSpPr>
          <p:cNvPr id="5" name="CasellaDiTesto 4"/>
          <p:cNvSpPr txBox="1"/>
          <p:nvPr/>
        </p:nvSpPr>
        <p:spPr>
          <a:xfrm>
            <a:off x="237233" y="3182139"/>
            <a:ext cx="3405017" cy="3108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10 GIUGNO 2015</a:t>
            </a:r>
          </a:p>
          <a:p>
            <a:endParaRPr lang="it-IT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r>
              <a:rPr lang="it-IT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Centro formazione</a:t>
            </a:r>
          </a:p>
          <a:p>
            <a:r>
              <a:rPr lang="it-IT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IL FULIGNO</a:t>
            </a:r>
          </a:p>
          <a:p>
            <a:r>
              <a:rPr lang="it-IT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Via Faenza</a:t>
            </a:r>
          </a:p>
          <a:p>
            <a:r>
              <a:rPr lang="it-IT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Firenze </a:t>
            </a:r>
          </a:p>
          <a:p>
            <a:endParaRPr lang="it-IT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7" name="Immagine 6" descr="Logo Aicq-TL rettangolar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72" y="474529"/>
            <a:ext cx="2703309" cy="2025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2767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egnaposto contenuto 1" descr="Diventa socio.tiff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6" t="5533" r="2209" b="5533"/>
          <a:stretch/>
        </p:blipFill>
        <p:spPr>
          <a:xfrm>
            <a:off x="279100" y="1563156"/>
            <a:ext cx="8679998" cy="5038388"/>
          </a:xfrm>
        </p:spPr>
      </p:pic>
      <p:sp>
        <p:nvSpPr>
          <p:cNvPr id="4" name="CasellaDiTesto 3"/>
          <p:cNvSpPr txBox="1"/>
          <p:nvPr/>
        </p:nvSpPr>
        <p:spPr>
          <a:xfrm>
            <a:off x="837300" y="575795"/>
            <a:ext cx="7261648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it-IT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Come si diventa socio della AICQ Tosco Ligure</a:t>
            </a:r>
            <a:endParaRPr lang="it-IT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3885584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80</Words>
  <Application>Microsoft Macintosh PowerPoint</Application>
  <PresentationFormat>Presentazione su schermo (4:3)</PresentationFormat>
  <Paragraphs>19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9</vt:i4>
      </vt:variant>
    </vt:vector>
  </HeadingPairs>
  <TitlesOfParts>
    <vt:vector size="10" baseType="lpstr">
      <vt:lpstr>Tema di Office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Ettore La Volpe</dc:creator>
  <cp:lastModifiedBy>Ettore La Volpe</cp:lastModifiedBy>
  <cp:revision>8</cp:revision>
  <dcterms:created xsi:type="dcterms:W3CDTF">2015-02-26T10:48:38Z</dcterms:created>
  <dcterms:modified xsi:type="dcterms:W3CDTF">2015-02-26T14:04:01Z</dcterms:modified>
</cp:coreProperties>
</file>